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4" d="100"/>
          <a:sy n="84" d="100"/>
        </p:scale>
        <p:origin x="-2442" y="-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76AB-0E98-4431-8D04-E84E31BCA6DE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AB9D-FD62-45DA-94B7-B116ADD4B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0774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76AB-0E98-4431-8D04-E84E31BCA6DE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AB9D-FD62-45DA-94B7-B116ADD4B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17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76AB-0E98-4431-8D04-E84E31BCA6DE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AB9D-FD62-45DA-94B7-B116ADD4B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427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76AB-0E98-4431-8D04-E84E31BCA6DE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AB9D-FD62-45DA-94B7-B116ADD4B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694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76AB-0E98-4431-8D04-E84E31BCA6DE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AB9D-FD62-45DA-94B7-B116ADD4B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3782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76AB-0E98-4431-8D04-E84E31BCA6DE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AB9D-FD62-45DA-94B7-B116ADD4B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664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76AB-0E98-4431-8D04-E84E31BCA6DE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AB9D-FD62-45DA-94B7-B116ADD4B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6870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76AB-0E98-4431-8D04-E84E31BCA6DE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AB9D-FD62-45DA-94B7-B116ADD4B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037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76AB-0E98-4431-8D04-E84E31BCA6DE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AB9D-FD62-45DA-94B7-B116ADD4B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230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76AB-0E98-4431-8D04-E84E31BCA6DE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AB9D-FD62-45DA-94B7-B116ADD4B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404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76AB-0E98-4431-8D04-E84E31BCA6DE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AB9D-FD62-45DA-94B7-B116ADD4B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855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76AB-0E98-4431-8D04-E84E31BCA6DE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3AB9D-FD62-45DA-94B7-B116ADD4B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99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gif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video" Target="../media/media3.gif"/><Relationship Id="rId11" Type="http://schemas.openxmlformats.org/officeDocument/2006/relationships/image" Target="../media/image4.png"/><Relationship Id="rId5" Type="http://schemas.microsoft.com/office/2007/relationships/media" Target="../media/media3.gif"/><Relationship Id="rId10" Type="http://schemas.openxmlformats.org/officeDocument/2006/relationships/image" Target="../media/image3.png"/><Relationship Id="rId4" Type="http://schemas.openxmlformats.org/officeDocument/2006/relationships/video" Target="../media/media2.gif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5.gif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video" Target="../media/media6.gif"/><Relationship Id="rId11" Type="http://schemas.openxmlformats.org/officeDocument/2006/relationships/image" Target="../media/image7.png"/><Relationship Id="rId5" Type="http://schemas.microsoft.com/office/2007/relationships/media" Target="../media/media6.gif"/><Relationship Id="rId10" Type="http://schemas.openxmlformats.org/officeDocument/2006/relationships/image" Target="../media/image6.png"/><Relationship Id="rId4" Type="http://schemas.openxmlformats.org/officeDocument/2006/relationships/video" Target="../media/media5.gif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51"/>
          <a:stretch/>
        </p:blipFill>
        <p:spPr bwMode="auto">
          <a:xfrm>
            <a:off x="-1" y="107574"/>
            <a:ext cx="9180275" cy="663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01_TypeA-fair3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53" y="870302"/>
            <a:ext cx="4393847" cy="2365917"/>
          </a:xfrm>
          <a:prstGeom prst="rect">
            <a:avLst/>
          </a:prstGeom>
        </p:spPr>
      </p:pic>
      <p:pic>
        <p:nvPicPr>
          <p:cNvPr id="3" name="D01_TypeA-fmat3d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28445" y="892879"/>
            <a:ext cx="4357512" cy="2317288"/>
          </a:xfrm>
          <a:prstGeom prst="rect">
            <a:avLst/>
          </a:prstGeom>
        </p:spPr>
      </p:pic>
      <p:pic>
        <p:nvPicPr>
          <p:cNvPr id="4" name="D01_TypeA-fmatt3d.gi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419" y="3658658"/>
            <a:ext cx="4348692" cy="234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6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51" b="3158"/>
          <a:stretch/>
        </p:blipFill>
        <p:spPr bwMode="auto">
          <a:xfrm>
            <a:off x="405727" y="0"/>
            <a:ext cx="8319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02B_0002-fctim3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8704" y="678392"/>
            <a:ext cx="3949599" cy="2764719"/>
          </a:xfrm>
          <a:prstGeom prst="rect">
            <a:avLst/>
          </a:prstGeom>
        </p:spPr>
      </p:pic>
      <p:pic>
        <p:nvPicPr>
          <p:cNvPr id="3" name="D02B_0002-fmold3d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8705" y="3850569"/>
            <a:ext cx="3917346" cy="2742142"/>
          </a:xfrm>
          <a:prstGeom prst="rect">
            <a:avLst/>
          </a:prstGeom>
        </p:spPr>
      </p:pic>
      <p:pic>
        <p:nvPicPr>
          <p:cNvPr id="5" name="D02B_0002-usrcCalc1.gi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17862" y="667103"/>
            <a:ext cx="3961694" cy="277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0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0</Words>
  <Application>Microsoft Office PowerPoint</Application>
  <PresentationFormat>如螢幕大小 (4:3)</PresentationFormat>
  <Paragraphs>0</Paragraphs>
  <Slides>2</Slides>
  <Notes>0</Notes>
  <HiddenSlides>0</HiddenSlides>
  <MMClips>6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</vt:i4>
      </vt:variant>
    </vt:vector>
  </HeadingPairs>
  <TitlesOfParts>
    <vt:vector size="3" baseType="lpstr">
      <vt:lpstr>Office 佈景主題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YC WU</dc:creator>
  <cp:lastModifiedBy>YC WU</cp:lastModifiedBy>
  <cp:revision>9</cp:revision>
  <dcterms:created xsi:type="dcterms:W3CDTF">2020-07-14T02:09:13Z</dcterms:created>
  <dcterms:modified xsi:type="dcterms:W3CDTF">2020-07-14T08:23:22Z</dcterms:modified>
</cp:coreProperties>
</file>