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3837-3A7C-42E7-B940-3F429CD99BC7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84FB-56F7-4A59-A079-F6AAE6A1CD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418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73837-3A7C-42E7-B940-3F429CD99BC7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784FB-56F7-4A59-A079-F6AAE6A1CD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1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68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61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40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898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00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如螢幕大小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WU-PC</dc:creator>
  <cp:lastModifiedBy>WU-PC</cp:lastModifiedBy>
  <cp:revision>1</cp:revision>
  <dcterms:created xsi:type="dcterms:W3CDTF">2014-03-06T05:39:54Z</dcterms:created>
  <dcterms:modified xsi:type="dcterms:W3CDTF">2014-03-06T05:39:55Z</dcterms:modified>
</cp:coreProperties>
</file>