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257D-C28D-4846-882A-90A7D27EA5F3}" type="datetimeFigureOut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AB58-C112-47C4-A208-69EE0B42E2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43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C257D-C28D-4846-882A-90A7D27EA5F3}" type="datetimeFigureOut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DAB58-C112-47C4-A208-69EE0B42E2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211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" name="圖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210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WU-PC</dc:creator>
  <cp:lastModifiedBy>WU-PC</cp:lastModifiedBy>
  <cp:revision>1</cp:revision>
  <dcterms:created xsi:type="dcterms:W3CDTF">2014-03-06T05:49:09Z</dcterms:created>
  <dcterms:modified xsi:type="dcterms:W3CDTF">2014-03-06T05:49:09Z</dcterms:modified>
</cp:coreProperties>
</file>